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8710291ecaeb44b9"/>
  </p:sldMasterIdLst>
  <p:sldIdLst>
    <p:sldId id="264" r:id="R802e42e027e04dbb"/>
    <p:sldId id="265" r:id="R7438cdc0138b4971"/>
    <p:sldId id="266" r:id="R1806a46e046644b9"/>
    <p:sldId id="267" r:id="Raf333eb99dd0489d"/>
    <p:sldId id="268" r:id="R8f717c1139ed474c"/>
    <p:sldId id="269" r:id="Rc045372727964f23"/>
    <p:sldId id="270" r:id="R16bb8bc1f1bc4dd8"/>
    <p:sldId id="271" r:id="R70df0e06074144e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8710291ecaeb44b9" /><Relationship Type="http://schemas.openxmlformats.org/officeDocument/2006/relationships/theme" Target="/ppt/slideMasters/theme/theme2.xml" Id="R5b429c561f4443ba" /><Relationship Type="http://schemas.openxmlformats.org/officeDocument/2006/relationships/slide" Target="/ppt/slides/slide9.xml" Id="R802e42e027e04dbb" /><Relationship Type="http://schemas.openxmlformats.org/officeDocument/2006/relationships/slide" Target="/ppt/slides/slidea.xml" Id="R7438cdc0138b4971" /><Relationship Type="http://schemas.openxmlformats.org/officeDocument/2006/relationships/slide" Target="/ppt/slides/slideb.xml" Id="R1806a46e046644b9" /><Relationship Type="http://schemas.openxmlformats.org/officeDocument/2006/relationships/slide" Target="/ppt/slides/slidec.xml" Id="Raf333eb99dd0489d" /><Relationship Type="http://schemas.openxmlformats.org/officeDocument/2006/relationships/tableStyles" Target="/ppt/tableStyles.xml" Id="Rf4962904a6eb4712" /><Relationship Type="http://schemas.openxmlformats.org/officeDocument/2006/relationships/slide" Target="/ppt/slides/slided.xml" Id="R8f717c1139ed474c" /><Relationship Type="http://schemas.openxmlformats.org/officeDocument/2006/relationships/slide" Target="/ppt/slides/slidee.xml" Id="Rc045372727964f23" /><Relationship Type="http://schemas.openxmlformats.org/officeDocument/2006/relationships/slide" Target="/ppt/slides/slidef.xml" Id="R16bb8bc1f1bc4dd8" /><Relationship Type="http://schemas.openxmlformats.org/officeDocument/2006/relationships/slide" Target="/ppt/slides/slide10.xml" Id="R70df0e06074144e5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9c85057ff294060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fb67719c94644abd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9cce964b675a4aa5" /><Relationship Type="http://schemas.openxmlformats.org/officeDocument/2006/relationships/slideMaster" Target="/ppt/slideMasters/slideMaster2.xml" Id="Rfdc235f2377b433f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884243445904e0f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9cce964b675a4aa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065d782b38434b03" /><Relationship Type="http://schemas.openxmlformats.org/officeDocument/2006/relationships/slideLayout" Target="/ppt/slideLayouts/slideLayout2.xml" Id="R8edc392c176f41a6" /><Relationship Type="http://schemas.openxmlformats.org/officeDocument/2006/relationships/slideLayout" Target="/ppt/slideLayouts/slideLayout3.xml" Id="Ra49b035d9a1340ab" /><Relationship Type="http://schemas.openxmlformats.org/officeDocument/2006/relationships/slideLayout" Target="/ppt/slideLayouts/slideLayout4.xml" Id="R78aa67fbe5b44b58" /><Relationship Type="http://schemas.openxmlformats.org/officeDocument/2006/relationships/slideLayout" Target="/ppt/slideLayouts/slideLayout5.xml" Id="Rbada39f059fe40db" /><Relationship Type="http://schemas.openxmlformats.org/officeDocument/2006/relationships/image" Target="/ppt/media/image2.bin" Id="Ra96139ac493d4796" /><Relationship Type="http://schemas.openxmlformats.org/officeDocument/2006/relationships/image" Target="/ppt/media/image.bin" Id="Rcf348c612410496a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a96139ac493d4796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cf348c612410496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78aa67fbe5b44b58"/>
    <p:sldLayoutId id="2147483652" r:id="Ra49b035d9a1340ab"/>
    <p:sldLayoutId id="2147483651" r:id="R8edc392c176f41a6"/>
    <p:sldLayoutId id="2147483654" r:id="Rbada39f059fe40db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3a14201a18b4dc0" /><Relationship Type="http://schemas.openxmlformats.org/officeDocument/2006/relationships/chart" Target="/ppt/slides/charts/chart29.xml" Id="Rdd23785d7cae4c2d" /><Relationship Type="http://schemas.openxmlformats.org/officeDocument/2006/relationships/chart" Target="/ppt/slides/charts/chart2a.xml" Id="R6869820d58b04e6c" /><Relationship Type="http://schemas.openxmlformats.org/officeDocument/2006/relationships/chart" Target="/ppt/slides/charts/chart2b.xml" Id="Rce558dc5aed84a5c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e101fd47d8554485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9b40e1beb1414107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0fa0bc58a35d4971" /><Relationship Type="http://schemas.openxmlformats.org/officeDocument/2006/relationships/slideLayout" Target="/ppt/slideLayouts/slideLayout5.xml" Id="Reacc2f868a16414c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404a500d4d0342b2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54d519c30d194671" /><Relationship Type="http://schemas.openxmlformats.org/officeDocument/2006/relationships/image" Target="/ppt/media/image4.bin" Id="R93e421b7a2ee4471" /><Relationship Type="http://schemas.openxmlformats.org/officeDocument/2006/relationships/slideLayout" Target="/ppt/slideLayouts/slideLayout5.xml" Id="R508eb9bc9179409e" /><Relationship Type="http://schemas.openxmlformats.org/officeDocument/2006/relationships/chart" Target="/ppt/slides/charts/chart15.xml" Id="Re981dadbeacc4af2" /><Relationship Type="http://schemas.openxmlformats.org/officeDocument/2006/relationships/chart" Target="/ppt/slides/charts/chart16.xml" Id="Re899abab07d94c68" /><Relationship Type="http://schemas.openxmlformats.org/officeDocument/2006/relationships/chart" Target="/ppt/slides/charts/chart17.xml" Id="R9227def4a11e4f2a" /><Relationship Type="http://schemas.openxmlformats.org/officeDocument/2006/relationships/chart" Target="/ppt/slides/charts/chart18.xml" Id="R559f3aa0a516431f" /><Relationship Type="http://schemas.openxmlformats.org/officeDocument/2006/relationships/chart" Target="/ppt/slides/charts/chart19.xml" Id="R90dc871b6d884ebc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d63f8287ce07492c" /><Relationship Type="http://schemas.openxmlformats.org/officeDocument/2006/relationships/image" Target="/ppt/media/image4.bin" Id="Rc92d82d2fc4d4fec" /><Relationship Type="http://schemas.openxmlformats.org/officeDocument/2006/relationships/slideLayout" Target="/ppt/slideLayouts/slideLayout5.xml" Id="R10d14c4b89fe436b" /><Relationship Type="http://schemas.openxmlformats.org/officeDocument/2006/relationships/chart" Target="/ppt/slides/charts/chart1b.xml" Id="R4c2b5daea27942f4" /><Relationship Type="http://schemas.openxmlformats.org/officeDocument/2006/relationships/chart" Target="/ppt/slides/charts/chart1c.xml" Id="Rf8c5c9be94024c30" /><Relationship Type="http://schemas.openxmlformats.org/officeDocument/2006/relationships/chart" Target="/ppt/slides/charts/chart1d.xml" Id="R6afa942186ee448c" /><Relationship Type="http://schemas.openxmlformats.org/officeDocument/2006/relationships/chart" Target="/ppt/slides/charts/chart1e.xml" Id="Ra52a6c496c2249d1" /><Relationship Type="http://schemas.openxmlformats.org/officeDocument/2006/relationships/chart" Target="/ppt/slides/charts/chart1f.xml" Id="Rc7cef750bf5c4051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f9aa4f6c9dcc4843" /><Relationship Type="http://schemas.openxmlformats.org/officeDocument/2006/relationships/image" Target="/ppt/media/image4.bin" Id="R56f1e34b9a6a4021" /><Relationship Type="http://schemas.openxmlformats.org/officeDocument/2006/relationships/slideLayout" Target="/ppt/slideLayouts/slideLayout5.xml" Id="Rf28f52c461a64bc0" /><Relationship Type="http://schemas.openxmlformats.org/officeDocument/2006/relationships/chart" Target="/ppt/slides/charts/chart21.xml" Id="Rfe10168f780d46ea" /><Relationship Type="http://schemas.openxmlformats.org/officeDocument/2006/relationships/chart" Target="/ppt/slides/charts/chart22.xml" Id="R70df1aac3e71489b" /><Relationship Type="http://schemas.openxmlformats.org/officeDocument/2006/relationships/chart" Target="/ppt/slides/charts/chart23.xml" Id="R29220634a03f4d3e" /><Relationship Type="http://schemas.openxmlformats.org/officeDocument/2006/relationships/chart" Target="/ppt/slides/charts/chart24.xml" Id="Rf201de1a08ae4a9f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Studiegången 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5.905738</c:v>
              </c:pt>
              <c:pt idx="1">
                <c:v>5.403409</c:v>
              </c:pt>
              <c:pt idx="2">
                <c:v>5.570588</c:v>
              </c:pt>
              <c:pt idx="3">
                <c:v>5.705202</c:v>
              </c:pt>
              <c:pt idx="4">
                <c:v>5.666667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Månstenen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5.843750</c:v>
              </c:pt>
              <c:pt idx="1">
                <c:v>5.250000</c:v>
              </c:pt>
              <c:pt idx="2">
                <c:v>5.333333</c:v>
              </c:pt>
              <c:pt idx="3">
                <c:v>5.695652</c:v>
              </c:pt>
              <c:pt idx="4">
                <c:v>5.250000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0.625000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0.625000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0.625000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0.625000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0.625000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0.625000</c:v>
              </c:pt>
              <c:pt idx="1">
                <c:v>0.250000</c:v>
              </c:pt>
              <c:pt idx="2">
                <c:v>0.125000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0.250000</c:v>
              </c:pt>
              <c:pt idx="1">
                <c:v>0.750000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Månstenen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d23785d7cae4c2d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6869820d58b04e6c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e558dc5aed84a5c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Månstenen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Studiegången 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Månstenen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0fa0bc58a35d4971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Månstenen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Studiegången 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981dadbeacc4af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899abab07d94c6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227def4a11e4f2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59f3aa0a516431f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90dc871b6d884ebc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54d519c30d19467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3e421b7a2ee447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Månstenen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Studiegången 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c2b5daea27942f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8c5c9be94024c3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afa942186ee448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52a6c496c2249d1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c7cef750bf5c405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d63f8287ce07492c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92d82d2fc4d4fe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Månstenen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Studiegången 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e10168f780d46ea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0df1aac3e71489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9220634a03f4d3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201de1a08ae4a9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9aa4f6c9dcc4843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56f1e34b9a6a402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2017-02-01T10:49:33.322Z</dcterms:created>
  <dcterms:modified xsi:type="dcterms:W3CDTF">2017-02-01T10:49:33.322Z</dcterms:modified>
</cp:coreProperties>
</file>